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95" r:id="rId2"/>
  </p:sldMasterIdLst>
  <p:notesMasterIdLst>
    <p:notesMasterId r:id="rId11"/>
  </p:notesMasterIdLst>
  <p:handoutMasterIdLst>
    <p:handoutMasterId r:id="rId12"/>
  </p:handoutMasterIdLst>
  <p:sldIdLst>
    <p:sldId id="302" r:id="rId3"/>
    <p:sldId id="276" r:id="rId4"/>
    <p:sldId id="444" r:id="rId5"/>
    <p:sldId id="445" r:id="rId6"/>
    <p:sldId id="437" r:id="rId7"/>
    <p:sldId id="442" r:id="rId8"/>
    <p:sldId id="441" r:id="rId9"/>
    <p:sldId id="321" r:id="rId10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2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372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1FF272-1000-4A8F-EB6E-8E09F5CB34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80CEF-E71F-C270-3449-39645CC08E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5D2D2-7052-4038-AE4C-C48834F53FC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DD9C3-3463-E258-B032-B0C58921FD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01D5C-70FB-D728-18BA-3E3EACF5D9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AB6F-A803-445F-97CA-4CB2DD97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464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01062-B4D0-4523-A3B6-880D351C265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546"/>
            <a:ext cx="5608320" cy="36370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9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379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97805-A56D-4383-A909-BC0246509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248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8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8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3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35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52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89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6521450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609600" y="3200400"/>
            <a:ext cx="8153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900" cap="none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762000" y="2057400"/>
            <a:ext cx="7848600" cy="1371600"/>
          </a:xfrm>
        </p:spPr>
        <p:txBody>
          <a:bodyPr/>
          <a:lstStyle>
            <a:lvl1pPr marL="0" indent="0" algn="ctr">
              <a:buNone/>
              <a:def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B30938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0" y="4876800"/>
            <a:ext cx="3733800" cy="1295400"/>
          </a:xfrm>
        </p:spPr>
        <p:txBody>
          <a:bodyPr/>
          <a:lstStyle>
            <a:lvl1pPr algn="r">
              <a:buNone/>
              <a:def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Presented by: 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6521450"/>
            <a:ext cx="2362200" cy="19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13" dirty="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609600" y="3200400"/>
            <a:ext cx="8153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631" cap="none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762000" y="2057400"/>
            <a:ext cx="7848600" cy="1371600"/>
          </a:xfrm>
        </p:spPr>
        <p:txBody>
          <a:bodyPr/>
          <a:lstStyle>
            <a:lvl1pPr marL="0" indent="0" algn="ctr">
              <a:buNone/>
              <a:defRPr kumimoji="0" lang="en-US" sz="1913" b="1" i="0" u="none" strike="noStrike" kern="0" cap="none" spc="0" normalizeH="0" baseline="0" noProof="0" dirty="0" smtClean="0">
                <a:ln>
                  <a:noFill/>
                </a:ln>
                <a:solidFill>
                  <a:srgbClr val="B30938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0" y="4876800"/>
            <a:ext cx="3733800" cy="1295400"/>
          </a:xfrm>
        </p:spPr>
        <p:txBody>
          <a:bodyPr/>
          <a:lstStyle>
            <a:lvl1pPr algn="r">
              <a:buNone/>
              <a:defRPr kumimoji="0" lang="en-US" sz="1013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Presented by: </a:t>
            </a:r>
          </a:p>
        </p:txBody>
      </p:sp>
    </p:spTree>
    <p:extLst>
      <p:ext uri="{BB962C8B-B14F-4D97-AF65-F5344CB8AC3E}">
        <p14:creationId xmlns:p14="http://schemas.microsoft.com/office/powerpoint/2010/main" val="85527386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4638"/>
            <a:ext cx="8001000" cy="639762"/>
          </a:xfrm>
          <a:prstGeom prst="rect">
            <a:avLst/>
          </a:prstGeom>
        </p:spPr>
        <p:txBody>
          <a:bodyPr/>
          <a:lstStyle>
            <a:lvl1pPr algn="l">
              <a:defRPr sz="1800" cap="none" baseline="0">
                <a:solidFill>
                  <a:srgbClr val="B30938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001000" cy="4114800"/>
          </a:xfrm>
        </p:spPr>
        <p:txBody>
          <a:bodyPr/>
          <a:lstStyle>
            <a:lvl1pPr marL="194667" indent="-194667">
              <a:buClr>
                <a:srgbClr val="B30938"/>
              </a:buClr>
              <a:buFont typeface="Wingdings" pitchFamily="2" charset="2"/>
              <a:buChar char="§"/>
              <a:defRPr/>
            </a:lvl1pPr>
            <a:lvl2pPr marL="451842" indent="-194667">
              <a:defRPr/>
            </a:lvl2pPr>
            <a:lvl3pPr marL="709017" indent="-194667">
              <a:buClr>
                <a:srgbClr val="B30938"/>
              </a:buClr>
              <a:defRPr sz="1350" b="1">
                <a:solidFill>
                  <a:srgbClr val="B30938"/>
                </a:solidFill>
              </a:defRPr>
            </a:lvl3pPr>
            <a:lvl4pPr marL="966192" indent="-194667">
              <a:defRPr b="0"/>
            </a:lvl4pPr>
            <a:lvl5pPr>
              <a:buClr>
                <a:srgbClr val="920826"/>
              </a:buClr>
              <a:buFont typeface="Wingdings" pitchFamily="2" charset="2"/>
              <a:buChar char="§"/>
              <a:defRPr sz="1238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75CA3B-7AE6-459F-9581-72C29BEEB4F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49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4638"/>
            <a:ext cx="8153400" cy="1143000"/>
          </a:xfrm>
          <a:prstGeom prst="rect">
            <a:avLst/>
          </a:prstGeom>
        </p:spPr>
        <p:txBody>
          <a:bodyPr/>
          <a:lstStyle>
            <a:lvl1pPr algn="ctr">
              <a:defRPr sz="1800" cap="none" baseline="0">
                <a:solidFill>
                  <a:srgbClr val="B30938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48100" cy="4114800"/>
          </a:xfrm>
        </p:spPr>
        <p:txBody>
          <a:bodyPr/>
          <a:lstStyle>
            <a:lvl1pPr>
              <a:buClr>
                <a:srgbClr val="B30938"/>
              </a:buClr>
              <a:buFont typeface="Wingdings" pitchFamily="2" charset="2"/>
              <a:buChar char="§"/>
              <a:defRPr sz="1575"/>
            </a:lvl1pPr>
            <a:lvl2pPr>
              <a:defRPr sz="1350"/>
            </a:lvl2pPr>
            <a:lvl3pPr>
              <a:buClr>
                <a:srgbClr val="B30938"/>
              </a:buClr>
              <a:defRPr sz="1125" b="1">
                <a:solidFill>
                  <a:srgbClr val="B30938"/>
                </a:solidFill>
              </a:defRPr>
            </a:lvl3pPr>
            <a:lvl4pPr>
              <a:defRPr sz="900" b="0"/>
            </a:lvl4pPr>
            <a:lvl5pPr marL="1028700" indent="0">
              <a:buClr>
                <a:srgbClr val="920826"/>
              </a:buClr>
              <a:buNone/>
              <a:defRPr sz="1013" b="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848100" cy="4114800"/>
          </a:xfrm>
        </p:spPr>
        <p:txBody>
          <a:bodyPr/>
          <a:lstStyle>
            <a:lvl1pPr>
              <a:buClr>
                <a:srgbClr val="B30938"/>
              </a:buClr>
              <a:buFont typeface="Wingdings" pitchFamily="2" charset="2"/>
              <a:buChar char="§"/>
              <a:defRPr sz="1575"/>
            </a:lvl1pPr>
            <a:lvl2pPr>
              <a:defRPr sz="1350"/>
            </a:lvl2pPr>
            <a:lvl3pPr>
              <a:defRPr sz="1125" b="1">
                <a:solidFill>
                  <a:srgbClr val="B30938"/>
                </a:solidFill>
              </a:defRPr>
            </a:lvl3pPr>
            <a:lvl4pPr>
              <a:defRPr sz="900" b="0"/>
            </a:lvl4pPr>
            <a:lvl5pPr marL="1028700" indent="0">
              <a:buClr>
                <a:srgbClr val="920826"/>
              </a:buClr>
              <a:buNone/>
              <a:defRPr sz="1013" b="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52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A475CA3B-7AE6-459F-9581-72C29BEEB4FB}" type="slidenum">
              <a:rPr lang="en-US" sz="1350" smtClean="0">
                <a:solidFill>
                  <a:srgbClr val="000000"/>
                </a:solidFill>
              </a:rPr>
              <a:pPr defTabSz="514350">
                <a:defRPr/>
              </a:pPr>
              <a:t>‹#›</a:t>
            </a:fld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152400" y="6174921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5CA3B-7AE6-459F-9581-72C29BEEB4FB}" type="slidenum">
              <a:rPr lang="en-US" sz="18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1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1800" cap="none" baseline="0">
                <a:solidFill>
                  <a:srgbClr val="B30938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040188" cy="3951288"/>
          </a:xfrm>
        </p:spPr>
        <p:txBody>
          <a:bodyPr/>
          <a:lstStyle>
            <a:lvl1pPr>
              <a:buFont typeface="Wingdings" pitchFamily="2" charset="2"/>
              <a:buChar char="§"/>
              <a:defRPr sz="1350"/>
            </a:lvl1pPr>
            <a:lvl2pPr>
              <a:defRPr sz="1125"/>
            </a:lvl2pPr>
            <a:lvl3pPr>
              <a:defRPr sz="1125" b="1">
                <a:solidFill>
                  <a:srgbClr val="B30938"/>
                </a:solidFill>
              </a:defRPr>
            </a:lvl3pPr>
            <a:lvl4pPr>
              <a:defRPr sz="900" b="0"/>
            </a:lvl4pPr>
            <a:lvl5pPr marL="1028700" indent="0">
              <a:buClr>
                <a:srgbClr val="920826"/>
              </a:buClr>
              <a:buNone/>
              <a:defRPr sz="900" b="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7" y="2174875"/>
            <a:ext cx="4041775" cy="3951288"/>
          </a:xfrm>
        </p:spPr>
        <p:txBody>
          <a:bodyPr/>
          <a:lstStyle>
            <a:lvl1pPr>
              <a:buFont typeface="Wingdings" pitchFamily="2" charset="2"/>
              <a:buChar char="§"/>
              <a:defRPr sz="1350"/>
            </a:lvl1pPr>
            <a:lvl2pPr>
              <a:defRPr sz="1125"/>
            </a:lvl2pPr>
            <a:lvl3pPr>
              <a:defRPr sz="1125" b="1">
                <a:solidFill>
                  <a:srgbClr val="B30938"/>
                </a:solidFill>
              </a:defRPr>
            </a:lvl3pPr>
            <a:lvl4pPr>
              <a:defRPr sz="900" b="0"/>
            </a:lvl4pPr>
            <a:lvl5pPr marL="1028700" indent="0">
              <a:buClr>
                <a:srgbClr val="920826"/>
              </a:buClr>
              <a:buNone/>
              <a:defRPr sz="900" b="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46276" y="6137276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75CA3B-7AE6-459F-9581-72C29BEEB4F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47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1800" cap="none" baseline="0">
                <a:solidFill>
                  <a:srgbClr val="B30938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166757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75CA3B-7AE6-459F-9581-72C29BEEB4F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6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46277" y="6166757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75CA3B-7AE6-459F-9581-72C29BEEB4F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48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350" b="1">
                <a:solidFill>
                  <a:srgbClr val="B3093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264150" cy="5853113"/>
          </a:xfrm>
        </p:spPr>
        <p:txBody>
          <a:bodyPr/>
          <a:lstStyle>
            <a:lvl1pPr>
              <a:buFont typeface="Wingdings" pitchFamily="2" charset="2"/>
              <a:buChar char="§"/>
              <a:defRPr sz="1575"/>
            </a:lvl1pPr>
            <a:lvl2pPr>
              <a:defRPr sz="1463"/>
            </a:lvl2pPr>
            <a:lvl3pPr>
              <a:defRPr sz="1125" b="1">
                <a:solidFill>
                  <a:srgbClr val="B30938"/>
                </a:solidFill>
              </a:defRPr>
            </a:lvl3pPr>
            <a:lvl4pPr>
              <a:defRPr sz="900" b="0"/>
            </a:lvl4pPr>
            <a:lvl5pPr marL="1028700" indent="0">
              <a:buClr>
                <a:srgbClr val="920826"/>
              </a:buClr>
              <a:buNone/>
              <a:defRPr sz="1125" b="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46277" y="6183316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75CA3B-7AE6-459F-9581-72C29BEEB4F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58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75" b="1" cap="none" baseline="0">
                <a:solidFill>
                  <a:srgbClr val="B30938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75CA3B-7AE6-459F-9581-72C29BEEB4F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83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609600" y="3429000"/>
            <a:ext cx="8153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631" cap="none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762000" y="2057400"/>
            <a:ext cx="7848600" cy="1371600"/>
          </a:xfrm>
        </p:spPr>
        <p:txBody>
          <a:bodyPr/>
          <a:lstStyle>
            <a:lvl1pPr marL="0" indent="0" algn="ctr">
              <a:buNone/>
              <a:defRPr kumimoji="0" lang="en-US" sz="2025" b="1" i="0" u="none" strike="noStrike" kern="0" cap="none" spc="0" normalizeH="0" baseline="0" noProof="0" dirty="0" smtClean="0">
                <a:ln>
                  <a:noFill/>
                </a:ln>
                <a:solidFill>
                  <a:srgbClr val="B30938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800600" y="4648200"/>
            <a:ext cx="3733800" cy="1524000"/>
          </a:xfrm>
        </p:spPr>
        <p:txBody>
          <a:bodyPr/>
          <a:lstStyle>
            <a:lvl1pPr algn="r">
              <a:buNone/>
              <a:defRPr kumimoji="0" lang="en-US" sz="1013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Presented by: </a:t>
            </a:r>
          </a:p>
        </p:txBody>
      </p:sp>
    </p:spTree>
    <p:extLst>
      <p:ext uri="{BB962C8B-B14F-4D97-AF65-F5344CB8AC3E}">
        <p14:creationId xmlns:p14="http://schemas.microsoft.com/office/powerpoint/2010/main" val="35196769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6521451"/>
            <a:ext cx="2362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609600" y="3200400"/>
            <a:ext cx="8153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400" cap="none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762000" y="2057400"/>
            <a:ext cx="7848600" cy="1371600"/>
          </a:xfrm>
        </p:spPr>
        <p:txBody>
          <a:bodyPr/>
          <a:lstStyle>
            <a:lvl1pPr marL="0" indent="0" algn="ctr">
              <a:buNone/>
              <a:defRPr kumimoji="0" lang="en-US" sz="3600" b="1" i="0" u="none" strike="noStrike" kern="0" cap="all" spc="0" normalizeH="0" baseline="0" noProof="0" dirty="0" smtClean="0">
                <a:ln>
                  <a:noFill/>
                </a:ln>
                <a:solidFill>
                  <a:srgbClr val="B3093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800600" y="4648200"/>
            <a:ext cx="3733800" cy="1828800"/>
          </a:xfrm>
        </p:spPr>
        <p:txBody>
          <a:bodyPr/>
          <a:lstStyle>
            <a:lvl1pPr algn="r">
              <a:buNone/>
              <a:defRPr kumimoji="0" lang="en-US" sz="13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Presented by: </a:t>
            </a:r>
          </a:p>
        </p:txBody>
      </p:sp>
      <p:pic>
        <p:nvPicPr>
          <p:cNvPr id="7" name="Picture 6" descr="Horizontal_McNees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67000" y="228600"/>
            <a:ext cx="3572256" cy="84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4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4638"/>
            <a:ext cx="8001000" cy="639762"/>
          </a:xfrm>
          <a:prstGeom prst="rect">
            <a:avLst/>
          </a:prstGeom>
        </p:spPr>
        <p:txBody>
          <a:bodyPr/>
          <a:lstStyle>
            <a:lvl1pPr algn="l">
              <a:defRPr sz="3200" cap="none" baseline="0">
                <a:solidFill>
                  <a:srgbClr val="B30938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001000" cy="4114800"/>
          </a:xfrm>
        </p:spPr>
        <p:txBody>
          <a:bodyPr/>
          <a:lstStyle>
            <a:lvl1pPr marL="346075" indent="-346075">
              <a:buClr>
                <a:srgbClr val="B30938"/>
              </a:buClr>
              <a:buFont typeface="Wingdings" pitchFamily="2" charset="2"/>
              <a:buChar char="§"/>
              <a:defRPr/>
            </a:lvl1pPr>
            <a:lvl2pPr marL="803275" indent="-346075">
              <a:defRPr/>
            </a:lvl2pPr>
            <a:lvl3pPr marL="1260475" indent="-346075">
              <a:buClr>
                <a:srgbClr val="B30938"/>
              </a:buClr>
              <a:defRPr sz="2400" b="1">
                <a:solidFill>
                  <a:srgbClr val="B30938"/>
                </a:solidFill>
              </a:defRPr>
            </a:lvl3pPr>
            <a:lvl4pPr marL="1717675" indent="-346075">
              <a:defRPr b="0"/>
            </a:lvl4pPr>
            <a:lvl5pPr>
              <a:buClr>
                <a:srgbClr val="920826"/>
              </a:buClr>
              <a:buFont typeface="Wingdings" pitchFamily="2" charset="2"/>
              <a:buChar char="§"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75CA3B-7AE6-459F-9581-72C29BEEB4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4638"/>
            <a:ext cx="8153400" cy="1143000"/>
          </a:xfrm>
          <a:prstGeom prst="rect">
            <a:avLst/>
          </a:prstGeom>
        </p:spPr>
        <p:txBody>
          <a:bodyPr/>
          <a:lstStyle>
            <a:lvl1pPr algn="ctr">
              <a:defRPr sz="3200" cap="none" baseline="0">
                <a:solidFill>
                  <a:srgbClr val="B30938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48100" cy="4114800"/>
          </a:xfrm>
        </p:spPr>
        <p:txBody>
          <a:bodyPr/>
          <a:lstStyle>
            <a:lvl1pPr>
              <a:buClr>
                <a:srgbClr val="B30938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buClr>
                <a:srgbClr val="B30938"/>
              </a:buClr>
              <a:defRPr sz="2000" b="1">
                <a:solidFill>
                  <a:srgbClr val="B30938"/>
                </a:solidFill>
              </a:defRPr>
            </a:lvl3pPr>
            <a:lvl4pPr>
              <a:defRPr sz="1600" b="0"/>
            </a:lvl4pPr>
            <a:lvl5pPr marL="1828800" indent="0">
              <a:buClr>
                <a:srgbClr val="920826"/>
              </a:buClr>
              <a:buNone/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848100" cy="4114800"/>
          </a:xfrm>
        </p:spPr>
        <p:txBody>
          <a:bodyPr/>
          <a:lstStyle>
            <a:lvl1pPr>
              <a:buClr>
                <a:srgbClr val="B30938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 b="1">
                <a:solidFill>
                  <a:srgbClr val="B30938"/>
                </a:solidFill>
              </a:defRPr>
            </a:lvl3pPr>
            <a:lvl4pPr>
              <a:defRPr sz="1600" b="0"/>
            </a:lvl4pPr>
            <a:lvl5pPr marL="1828800" indent="0">
              <a:buClr>
                <a:srgbClr val="920826"/>
              </a:buClr>
              <a:buNone/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162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90D59D-1D62-4987-834C-714DE803C4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52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75CA3B-7AE6-459F-9581-72C29BEEB4FB}" type="slidenum"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3200" cap="none" baseline="0">
                <a:solidFill>
                  <a:srgbClr val="B30938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040188" cy="3951288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2000" b="1">
                <a:solidFill>
                  <a:srgbClr val="B30938"/>
                </a:solidFill>
              </a:defRPr>
            </a:lvl3pPr>
            <a:lvl4pPr>
              <a:defRPr sz="1600" b="0"/>
            </a:lvl4pPr>
            <a:lvl5pPr marL="1828800" indent="0">
              <a:buClr>
                <a:srgbClr val="920826"/>
              </a:buClr>
              <a:buNone/>
              <a:defRPr sz="16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174875"/>
            <a:ext cx="4041775" cy="3951288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2000" b="1">
                <a:solidFill>
                  <a:srgbClr val="B30938"/>
                </a:solidFill>
              </a:defRPr>
            </a:lvl3pPr>
            <a:lvl4pPr>
              <a:defRPr sz="1600" b="0"/>
            </a:lvl4pPr>
            <a:lvl5pPr marL="1828800" indent="0">
              <a:buClr>
                <a:srgbClr val="920826"/>
              </a:buClr>
              <a:buNone/>
              <a:defRPr sz="16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75CA3B-7AE6-459F-9581-72C29BEEB4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cap="none" baseline="0">
                <a:solidFill>
                  <a:srgbClr val="B30938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75CA3B-7AE6-459F-9581-72C29BEEB4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75CA3B-7AE6-459F-9581-72C29BEEB4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B3093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264150" cy="5853113"/>
          </a:xfrm>
        </p:spPr>
        <p:txBody>
          <a:bodyPr/>
          <a:lstStyle>
            <a:lvl1pPr>
              <a:buFont typeface="Wingdings" pitchFamily="2" charset="2"/>
              <a:buChar char="§"/>
              <a:defRPr sz="2800"/>
            </a:lvl1pPr>
            <a:lvl2pPr>
              <a:defRPr sz="2600"/>
            </a:lvl2pPr>
            <a:lvl3pPr>
              <a:defRPr sz="2000" b="1">
                <a:solidFill>
                  <a:srgbClr val="B30938"/>
                </a:solidFill>
              </a:defRPr>
            </a:lvl3pPr>
            <a:lvl4pPr>
              <a:defRPr sz="1600" b="0"/>
            </a:lvl4pPr>
            <a:lvl5pPr marL="1828800" indent="0">
              <a:buClr>
                <a:srgbClr val="920826"/>
              </a:buClr>
              <a:buNone/>
              <a:defRPr sz="20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75CA3B-7AE6-459F-9581-72C29BEEB4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1" cap="none" baseline="0">
                <a:solidFill>
                  <a:srgbClr val="B30938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75CA3B-7AE6-459F-9581-72C29BEEB4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609600" y="3200400"/>
            <a:ext cx="8153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900" cap="none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762000" y="2057400"/>
            <a:ext cx="7848600" cy="1371600"/>
          </a:xfrm>
        </p:spPr>
        <p:txBody>
          <a:bodyPr/>
          <a:lstStyle>
            <a:lvl1pPr marL="0" indent="0" algn="ctr">
              <a:buNone/>
              <a:def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B30938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800600" y="4648200"/>
            <a:ext cx="3733800" cy="1524000"/>
          </a:xfrm>
        </p:spPr>
        <p:txBody>
          <a:bodyPr/>
          <a:lstStyle>
            <a:lvl1pPr algn="r">
              <a:buNone/>
              <a:def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Presented by: 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92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-152400" y="6611779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 baseline="0" dirty="0">
                <a:solidFill>
                  <a:schemeClr val="tx1"/>
                </a:solidFill>
                <a:latin typeface="Arial" charset="0"/>
                <a:cs typeface="Arial" charset="0"/>
              </a:rPr>
              <a:t>© 2019 </a:t>
            </a:r>
            <a:r>
              <a:rPr lang="en-US" sz="1000" b="1" baseline="0" dirty="0">
                <a:solidFill>
                  <a:schemeClr val="tx1"/>
                </a:solidFill>
                <a:latin typeface="Arial" charset="0"/>
              </a:rPr>
              <a:t>McNees Wallace &amp; Nurick LLC</a:t>
            </a:r>
          </a:p>
        </p:txBody>
      </p:sp>
      <p:pic>
        <p:nvPicPr>
          <p:cNvPr id="8" name="Picture 7" descr="logoPPT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41208" y="6310884"/>
            <a:ext cx="850392" cy="4709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3236" y="6519446"/>
            <a:ext cx="2044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www.mcneeslaw.com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94" r:id="rId9"/>
  </p:sldLayoutIdLst>
  <p:hf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D40139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D40139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D40139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D40139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D40139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D40139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D40139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D40139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D40139"/>
          </a:solidFill>
          <a:latin typeface="Arial" charset="0"/>
        </a:defRPr>
      </a:lvl9pPr>
    </p:titleStyle>
    <p:bodyStyle>
      <a:lvl1pPr marL="346075" indent="-346075" algn="l" rtl="0" eaLnBrk="1" fontAlgn="base" hangingPunct="1">
        <a:spcBef>
          <a:spcPct val="0"/>
        </a:spcBef>
        <a:spcAft>
          <a:spcPct val="25000"/>
        </a:spcAft>
        <a:buClr>
          <a:srgbClr val="B30938"/>
        </a:buClr>
        <a:buSzPct val="110000"/>
        <a:buFont typeface="Wingdings" pitchFamily="2" charset="2"/>
        <a:buChar char="§"/>
        <a:defRPr sz="29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803275" indent="-346075" algn="l" rtl="0" eaLnBrk="1" fontAlgn="base" hangingPunct="1">
        <a:spcBef>
          <a:spcPct val="0"/>
        </a:spcBef>
        <a:spcAft>
          <a:spcPct val="250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2600">
          <a:solidFill>
            <a:schemeClr val="tx1"/>
          </a:solidFill>
          <a:latin typeface="Calibri" panose="020F0502020204030204" pitchFamily="34" charset="0"/>
        </a:defRPr>
      </a:lvl2pPr>
      <a:lvl3pPr marL="1260475" indent="-346075" algn="l" rtl="0" eaLnBrk="1" fontAlgn="base" hangingPunct="1">
        <a:spcBef>
          <a:spcPct val="0"/>
        </a:spcBef>
        <a:spcAft>
          <a:spcPct val="25000"/>
        </a:spcAft>
        <a:buClr>
          <a:srgbClr val="B30938"/>
        </a:buClr>
        <a:buSzPct val="85000"/>
        <a:buFont typeface="Courier New" panose="02070309020205020404" pitchFamily="49" charset="0"/>
        <a:buChar char="o"/>
        <a:defRPr sz="2200">
          <a:solidFill>
            <a:srgbClr val="BC1814"/>
          </a:solidFill>
          <a:latin typeface="Calibri" panose="020F0502020204030204" pitchFamily="34" charset="0"/>
        </a:defRPr>
      </a:lvl3pPr>
      <a:lvl4pPr marL="1905000" indent="-533400" algn="l" rtl="0" eaLnBrk="1" fontAlgn="base" hangingPunct="1">
        <a:spcBef>
          <a:spcPct val="0"/>
        </a:spcBef>
        <a:spcAft>
          <a:spcPct val="25000"/>
        </a:spcAft>
        <a:buClr>
          <a:schemeClr val="tx1">
            <a:lumMod val="50000"/>
            <a:lumOff val="50000"/>
          </a:schemeClr>
        </a:buClr>
        <a:buSzPct val="85000"/>
        <a:buFont typeface="Courier New" pitchFamily="49" charset="0"/>
        <a:buChar char="o"/>
        <a:defRPr sz="2200" b="1">
          <a:solidFill>
            <a:schemeClr val="tx1"/>
          </a:solidFill>
          <a:latin typeface="+mn-lt"/>
        </a:defRPr>
      </a:lvl4pPr>
      <a:lvl5pPr marL="2438400" indent="-609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3200" b="1">
          <a:solidFill>
            <a:schemeClr val="tx1"/>
          </a:solidFill>
          <a:latin typeface="+mn-lt"/>
        </a:defRPr>
      </a:lvl5pPr>
      <a:lvl6pPr marL="2895600" indent="-609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3200" b="1">
          <a:solidFill>
            <a:schemeClr val="tx1"/>
          </a:solidFill>
          <a:latin typeface="+mn-lt"/>
        </a:defRPr>
      </a:lvl6pPr>
      <a:lvl7pPr marL="3352800" indent="-609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3200" b="1">
          <a:solidFill>
            <a:schemeClr val="tx1"/>
          </a:solidFill>
          <a:latin typeface="+mn-lt"/>
        </a:defRPr>
      </a:lvl7pPr>
      <a:lvl8pPr marL="3810000" indent="-609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3200" b="1">
          <a:solidFill>
            <a:schemeClr val="tx1"/>
          </a:solidFill>
          <a:latin typeface="+mn-lt"/>
        </a:defRPr>
      </a:lvl8pPr>
      <a:lvl9pPr marL="4267200" indent="-609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3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92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4" name="Picture 13" descr="logo-for-powerpoin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390846" y="6174032"/>
            <a:ext cx="650063" cy="49619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6517822"/>
            <a:ext cx="8308883" cy="1524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kern="0" baseline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890" y="6502584"/>
            <a:ext cx="1028700" cy="127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© McNees Wallace &amp; Nurick LLC</a:t>
            </a:r>
          </a:p>
        </p:txBody>
      </p:sp>
    </p:spTree>
    <p:extLst>
      <p:ext uri="{BB962C8B-B14F-4D97-AF65-F5344CB8AC3E}">
        <p14:creationId xmlns:p14="http://schemas.microsoft.com/office/powerpoint/2010/main" val="78294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hf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138" b="1">
          <a:solidFill>
            <a:srgbClr val="D40139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138" b="1">
          <a:solidFill>
            <a:srgbClr val="D40139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138" b="1">
          <a:solidFill>
            <a:srgbClr val="D40139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138" b="1">
          <a:solidFill>
            <a:srgbClr val="D40139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138" b="1">
          <a:solidFill>
            <a:srgbClr val="D40139"/>
          </a:solidFill>
          <a:latin typeface="Arial" charset="0"/>
        </a:defRPr>
      </a:lvl5pPr>
      <a:lvl6pPr marL="257175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138" b="1">
          <a:solidFill>
            <a:srgbClr val="D40139"/>
          </a:solidFill>
          <a:latin typeface="Arial" charset="0"/>
        </a:defRPr>
      </a:lvl6pPr>
      <a:lvl7pPr marL="51435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138" b="1">
          <a:solidFill>
            <a:srgbClr val="D40139"/>
          </a:solidFill>
          <a:latin typeface="Arial" charset="0"/>
        </a:defRPr>
      </a:lvl7pPr>
      <a:lvl8pPr marL="771525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138" b="1">
          <a:solidFill>
            <a:srgbClr val="D40139"/>
          </a:solidFill>
          <a:latin typeface="Arial" charset="0"/>
        </a:defRPr>
      </a:lvl8pPr>
      <a:lvl9pPr marL="10287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138" b="1">
          <a:solidFill>
            <a:srgbClr val="D40139"/>
          </a:solidFill>
          <a:latin typeface="Arial" charset="0"/>
        </a:defRPr>
      </a:lvl9pPr>
    </p:titleStyle>
    <p:bodyStyle>
      <a:lvl1pPr marL="194667" indent="-194667" algn="l" rtl="0" eaLnBrk="1" fontAlgn="base" hangingPunct="1">
        <a:spcBef>
          <a:spcPct val="0"/>
        </a:spcBef>
        <a:spcAft>
          <a:spcPct val="25000"/>
        </a:spcAft>
        <a:buClr>
          <a:srgbClr val="B30938"/>
        </a:buClr>
        <a:buSzPct val="110000"/>
        <a:buFont typeface="Wingdings" pitchFamily="2" charset="2"/>
        <a:buChar char="§"/>
        <a:defRPr sz="1631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1842" indent="-194667" algn="l" rtl="0" eaLnBrk="1" fontAlgn="base" hangingPunct="1">
        <a:spcBef>
          <a:spcPct val="0"/>
        </a:spcBef>
        <a:spcAft>
          <a:spcPct val="250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463">
          <a:solidFill>
            <a:schemeClr val="tx1"/>
          </a:solidFill>
          <a:latin typeface="Calibri" panose="020F0502020204030204" pitchFamily="34" charset="0"/>
        </a:defRPr>
      </a:lvl2pPr>
      <a:lvl3pPr marL="709017" indent="-194667" algn="l" rtl="0" eaLnBrk="1" fontAlgn="base" hangingPunct="1">
        <a:spcBef>
          <a:spcPct val="0"/>
        </a:spcBef>
        <a:spcAft>
          <a:spcPct val="25000"/>
        </a:spcAft>
        <a:buClr>
          <a:srgbClr val="B30938"/>
        </a:buClr>
        <a:buSzPct val="85000"/>
        <a:buFont typeface="Courier New" panose="02070309020205020404" pitchFamily="49" charset="0"/>
        <a:buChar char="o"/>
        <a:defRPr sz="1238">
          <a:solidFill>
            <a:srgbClr val="BC1814"/>
          </a:solidFill>
          <a:latin typeface="Calibri" panose="020F0502020204030204" pitchFamily="34" charset="0"/>
        </a:defRPr>
      </a:lvl3pPr>
      <a:lvl4pPr marL="1071563" indent="-300038" algn="l" rtl="0" eaLnBrk="1" fontAlgn="base" hangingPunct="1">
        <a:spcBef>
          <a:spcPct val="0"/>
        </a:spcBef>
        <a:spcAft>
          <a:spcPct val="25000"/>
        </a:spcAft>
        <a:buClr>
          <a:schemeClr val="tx1">
            <a:lumMod val="50000"/>
            <a:lumOff val="50000"/>
          </a:schemeClr>
        </a:buClr>
        <a:buSzPct val="85000"/>
        <a:buFont typeface="Courier New" pitchFamily="49" charset="0"/>
        <a:buChar char="o"/>
        <a:defRPr sz="1238" b="1">
          <a:solidFill>
            <a:schemeClr val="tx1"/>
          </a:solidFill>
          <a:latin typeface="+mn-lt"/>
        </a:defRPr>
      </a:lvl4pPr>
      <a:lvl5pPr marL="13716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800" b="1">
          <a:solidFill>
            <a:schemeClr val="tx1"/>
          </a:solidFill>
          <a:latin typeface="+mn-lt"/>
        </a:defRPr>
      </a:lvl5pPr>
      <a:lvl6pPr marL="1628775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800" b="1">
          <a:solidFill>
            <a:schemeClr val="tx1"/>
          </a:solidFill>
          <a:latin typeface="+mn-lt"/>
        </a:defRPr>
      </a:lvl6pPr>
      <a:lvl7pPr marL="188595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800" b="1">
          <a:solidFill>
            <a:schemeClr val="tx1"/>
          </a:solidFill>
          <a:latin typeface="+mn-lt"/>
        </a:defRPr>
      </a:lvl7pPr>
      <a:lvl8pPr marL="2143125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800" b="1">
          <a:solidFill>
            <a:schemeClr val="tx1"/>
          </a:solidFill>
          <a:latin typeface="+mn-lt"/>
        </a:defRPr>
      </a:lvl8pPr>
      <a:lvl9pPr marL="24003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4" Type="http://schemas.openxmlformats.org/officeDocument/2006/relationships/hyperlink" Target="mailto:dchwastyk@mcneeslaw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twitter.com/DevinChwastyk" TargetMode="External"/><Relationship Id="rId5" Type="http://schemas.openxmlformats.org/officeDocument/2006/relationships/hyperlink" Target="mailto:dchwastyk@mcneeslaw.com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235414"/>
            <a:ext cx="6583680" cy="26834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u="sng" dirty="0">
                <a:solidFill>
                  <a:schemeClr val="bg1"/>
                </a:solidFill>
                <a:cs typeface="Times New Roman" pitchFamily="18" charset="0"/>
              </a:rPr>
              <a:t>KINBERCON 2024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Digital Advertising – Utilizing </a:t>
            </a:r>
            <a:r>
              <a:rPr lang="en-US" sz="3200" dirty="0" err="1">
                <a:solidFill>
                  <a:schemeClr val="bg1"/>
                </a:solidFill>
              </a:rPr>
              <a:t>adtech</a:t>
            </a:r>
            <a:r>
              <a:rPr lang="en-US" sz="3200" dirty="0">
                <a:solidFill>
                  <a:schemeClr val="bg1"/>
                </a:solidFill>
              </a:rPr>
              <a:t> while avoiding liability through effective website privacy notices</a:t>
            </a:r>
          </a:p>
          <a:p>
            <a:pPr marL="0" indent="0" algn="ctr">
              <a:buNone/>
            </a:pPr>
            <a:r>
              <a:rPr lang="en-US" sz="1350" dirty="0">
                <a:solidFill>
                  <a:schemeClr val="bg1"/>
                </a:solidFill>
                <a:cs typeface="Times New Roman" pitchFamily="18" charset="0"/>
              </a:rPr>
              <a:t>April 18, 2024</a:t>
            </a:r>
          </a:p>
          <a:p>
            <a:endParaRPr lang="en-US" sz="3000" dirty="0">
              <a:cs typeface="Times New Roman" pitchFamily="18" charset="0"/>
            </a:endParaRPr>
          </a:p>
          <a:p>
            <a:endParaRPr lang="en-US" sz="3000" dirty="0"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3870775"/>
            <a:ext cx="4703763" cy="183500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600" b="0" dirty="0">
                <a:solidFill>
                  <a:schemeClr val="bg1"/>
                </a:solidFill>
                <a:cs typeface="Times New Roman" pitchFamily="18" charset="0"/>
              </a:rPr>
              <a:t>Devin Chwastyk, CIPP/US/E, </a:t>
            </a:r>
          </a:p>
          <a:p>
            <a:pPr marL="0" indent="0" algn="l">
              <a:buNone/>
            </a:pPr>
            <a:r>
              <a:rPr lang="en-US" sz="1600" b="0" i="1" dirty="0">
                <a:solidFill>
                  <a:schemeClr val="bg1"/>
                </a:solidFill>
                <a:cs typeface="Times New Roman" pitchFamily="18" charset="0"/>
              </a:rPr>
              <a:t>Chair, Privacy &amp; Data Security Group</a:t>
            </a:r>
          </a:p>
          <a:p>
            <a:pPr marL="0" indent="0" algn="l">
              <a:buNone/>
            </a:pPr>
            <a:r>
              <a:rPr lang="en-US" sz="1600" b="0" i="1" u="sng" dirty="0">
                <a:solidFill>
                  <a:schemeClr val="bg1"/>
                </a:solidFill>
                <a:cs typeface="Times New Roman" pitchFamily="18" charset="0"/>
                <a:hlinkClick r:id="rId4"/>
              </a:rPr>
              <a:t>dchwastyk@mcneeslaw.com</a:t>
            </a:r>
            <a:endParaRPr lang="en-US" sz="1600" b="0" i="1" u="sng" dirty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 algn="l">
              <a:buNone/>
            </a:pPr>
            <a:endParaRPr lang="en-US" sz="1600" b="0" dirty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1600" b="0" dirty="0">
                <a:solidFill>
                  <a:schemeClr val="bg1"/>
                </a:solidFill>
                <a:cs typeface="Times New Roman" pitchFamily="18" charset="0"/>
              </a:rPr>
              <a:t>Christian Wolgemuth</a:t>
            </a:r>
          </a:p>
          <a:p>
            <a:pPr marL="0" indent="0" algn="l">
              <a:buNone/>
            </a:pPr>
            <a:r>
              <a:rPr lang="en-US" sz="1600" b="0" i="1" dirty="0">
                <a:solidFill>
                  <a:schemeClr val="bg1"/>
                </a:solidFill>
                <a:cs typeface="Times New Roman" pitchFamily="18" charset="0"/>
              </a:rPr>
              <a:t>Attorney, Privacy &amp; Data Security Group</a:t>
            </a:r>
          </a:p>
          <a:p>
            <a:pPr marL="0" indent="0" algn="l">
              <a:buNone/>
            </a:pPr>
            <a:r>
              <a:rPr lang="en-US" sz="1600" b="0" i="1" u="sng" dirty="0">
                <a:solidFill>
                  <a:srgbClr val="FF0000"/>
                </a:solidFill>
                <a:cs typeface="Times New Roman" pitchFamily="18" charset="0"/>
              </a:rPr>
              <a:t>cwolgemuth@mcneeslaw.com</a:t>
            </a:r>
          </a:p>
        </p:txBody>
      </p:sp>
    </p:spTree>
    <p:extLst>
      <p:ext uri="{BB962C8B-B14F-4D97-AF65-F5344CB8AC3E}">
        <p14:creationId xmlns:p14="http://schemas.microsoft.com/office/powerpoint/2010/main" val="577495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7338" y="327660"/>
            <a:ext cx="8569325" cy="971550"/>
          </a:xfrm>
        </p:spPr>
        <p:txBody>
          <a:bodyPr/>
          <a:lstStyle/>
          <a:p>
            <a:pPr marL="457200" algn="l"/>
            <a:r>
              <a:rPr lang="en-US" sz="2400" dirty="0"/>
              <a:t>Digital Advertising – Utilizing </a:t>
            </a:r>
            <a:r>
              <a:rPr lang="en-US" sz="2400" dirty="0" err="1"/>
              <a:t>adtech</a:t>
            </a:r>
            <a:r>
              <a:rPr lang="en-US" sz="2400" dirty="0"/>
              <a:t> while avoiding liability through effective website privacy notices</a:t>
            </a:r>
            <a:endParaRPr lang="en-US" sz="2000" dirty="0"/>
          </a:p>
        </p:txBody>
      </p:sp>
      <p:sp>
        <p:nvSpPr>
          <p:cNvPr id="2" name="Text Placeholder 1"/>
          <p:cNvSpPr>
            <a:spLocks noGrp="1"/>
          </p:cNvSpPr>
          <p:nvPr>
            <p:ph sz="half" idx="1"/>
          </p:nvPr>
        </p:nvSpPr>
        <p:spPr>
          <a:xfrm>
            <a:off x="789173" y="1206663"/>
            <a:ext cx="8067489" cy="4444989"/>
          </a:xfrm>
        </p:spPr>
        <p:txBody>
          <a:bodyPr/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en-US" sz="2000" dirty="0"/>
              <a:t>50 U.S. state data breach notification laws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000" dirty="0"/>
              <a:t>Emerging U.S. state privacy protection laws</a:t>
            </a:r>
          </a:p>
          <a:p>
            <a:pPr marL="600075" lvl="1" indent="-342900">
              <a:buFont typeface="+mj-lt"/>
              <a:buAutoNum type="alphaUcPeriod"/>
            </a:pPr>
            <a:r>
              <a:rPr lang="en-US" sz="1600" b="1" dirty="0"/>
              <a:t>California Consumer Privacy Act</a:t>
            </a:r>
          </a:p>
          <a:p>
            <a:pPr marL="600075" lvl="1" indent="-342900">
              <a:buFont typeface="+mj-lt"/>
              <a:buAutoNum type="alphaUcPeriod"/>
            </a:pPr>
            <a:r>
              <a:rPr lang="en-US" sz="1600" b="1" dirty="0"/>
              <a:t>Delaware and New Jersey follow</a:t>
            </a:r>
          </a:p>
          <a:p>
            <a:pPr marL="600075" lvl="1" indent="-342900">
              <a:buFont typeface="+mj-lt"/>
              <a:buAutoNum type="alphaUcPeriod"/>
            </a:pPr>
            <a:r>
              <a:rPr lang="en-US" sz="1600" b="1" dirty="0"/>
              <a:t>Pennsylvania on the horizon?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000" dirty="0"/>
              <a:t>Proposed Federal Privacy Law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000" dirty="0"/>
              <a:t>Privacy Litigation Risks</a:t>
            </a:r>
          </a:p>
          <a:p>
            <a:pPr marL="714375" lvl="1" indent="-457200">
              <a:buFont typeface="+mj-lt"/>
              <a:buAutoNum type="alphaUcPeriod"/>
            </a:pPr>
            <a:r>
              <a:rPr lang="en-US" sz="1600" b="1" dirty="0"/>
              <a:t>Digital Marketing Technology -- Pixel &amp; Session Replay Litigation</a:t>
            </a:r>
          </a:p>
          <a:p>
            <a:pPr marL="714375" lvl="1" indent="-457200">
              <a:buFont typeface="Arial" pitchFamily="34" charset="0"/>
              <a:buAutoNum type="alphaUcPeriod"/>
            </a:pPr>
            <a:endParaRPr lang="en-US" sz="1475" dirty="0"/>
          </a:p>
        </p:txBody>
      </p:sp>
    </p:spTree>
    <p:extLst>
      <p:ext uri="{BB962C8B-B14F-4D97-AF65-F5344CB8AC3E}">
        <p14:creationId xmlns:p14="http://schemas.microsoft.com/office/powerpoint/2010/main" val="169961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74638"/>
            <a:ext cx="8001000" cy="639762"/>
          </a:xfrm>
        </p:spPr>
        <p:txBody>
          <a:bodyPr>
            <a:normAutofit/>
          </a:bodyPr>
          <a:lstStyle/>
          <a:p>
            <a:pPr marL="457200"/>
            <a:r>
              <a:rPr lang="en-US"/>
              <a:t>State Privacy Laws</a:t>
            </a:r>
            <a:br>
              <a:rPr lang="en-US"/>
            </a:br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AFCF54-A8BF-113C-43EE-7C8387B648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535307"/>
            <a:ext cx="7315200" cy="41148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Slide Number Placeholder 3">
            <a:extLst>
              <a:ext uri="{FF2B5EF4-FFF2-40B4-BE49-F238E27FC236}">
                <a16:creationId xmlns:a16="http://schemas.microsoft.com/office/drawing/2014/main" id="{36335549-2815-72EB-A57B-512B2B81C2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52400" y="6172200"/>
            <a:ext cx="1905000" cy="457200"/>
          </a:xfrm>
        </p:spPr>
        <p:txBody>
          <a:bodyPr/>
          <a:lstStyle/>
          <a:p>
            <a:pPr>
              <a:spcAft>
                <a:spcPts val="600"/>
              </a:spcAft>
            </a:pPr>
            <a:fld id="{A475CA3B-7AE6-459F-9581-72C29BEEB4FB}" type="slidenum">
              <a:rPr lang="en-US" smtClean="0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2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DC691-871E-00BE-92F8-90520A5C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Proposed Federal Privacy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8136B-D070-DF93-03E6-E76343636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12" y="959608"/>
            <a:ext cx="4040188" cy="1429631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 dirty="0"/>
              <a:t>(Proposed) </a:t>
            </a:r>
            <a:r>
              <a:rPr lang="en-US" u="sng" dirty="0"/>
              <a:t>American Privacy Rights Act</a:t>
            </a:r>
          </a:p>
          <a:p>
            <a:r>
              <a:rPr lang="en-US" dirty="0"/>
              <a:t>Creates a privacy cause of action for privacy violations.</a:t>
            </a:r>
          </a:p>
          <a:p>
            <a:r>
              <a:rPr lang="en-US" dirty="0"/>
              <a:t>Would allow plaintiffs to seek data deletion, actual damages, and attorneys’ fees.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883FC9-66A5-31CB-4CE1-B215D94DD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6" y="2896655"/>
            <a:ext cx="4041775" cy="2627153"/>
          </a:xfrm>
          <a:prstGeom prst="rect">
            <a:avLst/>
          </a:prstGeom>
          <a:noFill/>
        </p:spPr>
      </p:pic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D5C7201-C7D5-BF36-F12E-D6470828B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46276" y="6137276"/>
            <a:ext cx="1905000" cy="457200"/>
          </a:xfrm>
        </p:spPr>
        <p:txBody>
          <a:bodyPr/>
          <a:lstStyle/>
          <a:p>
            <a:pPr>
              <a:spcAft>
                <a:spcPts val="600"/>
              </a:spcAft>
            </a:pPr>
            <a:fld id="{A475CA3B-7AE6-459F-9581-72C29BEEB4FB}" type="slidenum">
              <a:rPr lang="en-US" smtClean="0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59B56599-4DE0-264A-D630-C011D49831F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2400" y="61722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A475CA3B-7AE6-459F-9581-72C29BEEB4FB}" type="slidenum">
              <a:rPr lang="en-US" smtClean="0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D8D0A4-6B41-8831-03D8-4430121AB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896655"/>
            <a:ext cx="4040189" cy="125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0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534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Privacy Litigation Is a Growing Risk in Pennsylvania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753D2C-A037-73AC-68FE-58B892579F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958727" y="2646363"/>
            <a:ext cx="5100810" cy="222357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8D8A22-DD90-8384-B99E-265B0EFC0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6855"/>
            <a:ext cx="7572375" cy="1047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4521C6-09D5-A576-8CE4-842588104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8960"/>
            <a:ext cx="5580009" cy="217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21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534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Privacy Litigation Is a Growing Risk in Pennsylvania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48100" cy="411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b="0" dirty="0"/>
              <a:t>Digital Marketing Technology</a:t>
            </a:r>
          </a:p>
          <a:p>
            <a:pPr lvl="1">
              <a:spcAft>
                <a:spcPts val="600"/>
              </a:spcAft>
            </a:pPr>
            <a:r>
              <a:rPr lang="en-US" sz="1575" dirty="0"/>
              <a:t>Pixel &amp; Session Replay Software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b="0" dirty="0"/>
          </a:p>
          <a:p>
            <a:r>
              <a:rPr lang="en-US" sz="1800" b="0" dirty="0"/>
              <a:t>Special Risks for Healthcare Providers</a:t>
            </a:r>
          </a:p>
        </p:txBody>
      </p:sp>
      <p:pic>
        <p:nvPicPr>
          <p:cNvPr id="5" name="Picture 4" descr="A sign with a blue logo&#10;&#10;Description automatically generated">
            <a:extLst>
              <a:ext uri="{FF2B5EF4-FFF2-40B4-BE49-F238E27FC236}">
                <a16:creationId xmlns:a16="http://schemas.microsoft.com/office/drawing/2014/main" id="{6393A8EB-82EB-D458-C318-04EEB2AC7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117" y="1417638"/>
            <a:ext cx="4100083" cy="2468562"/>
          </a:xfrm>
          <a:prstGeom prst="rect">
            <a:avLst/>
          </a:prstGeom>
          <a:noFill/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17695CE-4026-C4AC-0314-C30750E7C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4240776" cy="232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0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7338" y="327660"/>
            <a:ext cx="8569325" cy="971550"/>
          </a:xfrm>
        </p:spPr>
        <p:txBody>
          <a:bodyPr/>
          <a:lstStyle/>
          <a:p>
            <a:pPr marL="457200" algn="l"/>
            <a:r>
              <a:rPr lang="en-US" sz="2400" dirty="0"/>
              <a:t>Example: Hotjar Privacy Policy Requirements</a:t>
            </a:r>
            <a:br>
              <a:rPr lang="en-US" dirty="0"/>
            </a:br>
            <a:endParaRPr lang="en-US" sz="2000" dirty="0"/>
          </a:p>
        </p:txBody>
      </p:sp>
      <p:sp>
        <p:nvSpPr>
          <p:cNvPr id="2" name="Text Placeholder 1"/>
          <p:cNvSpPr>
            <a:spLocks noGrp="1"/>
          </p:cNvSpPr>
          <p:nvPr>
            <p:ph sz="half" idx="1"/>
          </p:nvPr>
        </p:nvSpPr>
        <p:spPr>
          <a:xfrm>
            <a:off x="871268" y="810056"/>
            <a:ext cx="7565653" cy="525431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dirty="0"/>
          </a:p>
          <a:p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66EE3-D666-31E0-5D90-32AE2BEF5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8685"/>
            <a:ext cx="7443410" cy="588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2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993\AppData\Local\Microsoft\Windows\Temporary Internet Files\Content.IE5\2BP7X835\MP900401828[1].jpg"/>
          <p:cNvPicPr>
            <a:picLocks noChangeAspect="1" noChangeArrowheads="1"/>
          </p:cNvPicPr>
          <p:nvPr/>
        </p:nvPicPr>
        <p:blipFill>
          <a:blip r:embed="rId3" cstate="print"/>
          <a:srcRect r="19228"/>
          <a:stretch>
            <a:fillRect/>
          </a:stretch>
        </p:blipFill>
        <p:spPr bwMode="auto">
          <a:xfrm>
            <a:off x="463679" y="901231"/>
            <a:ext cx="2628900" cy="4843849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79531" y="2057400"/>
            <a:ext cx="44577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  <a:buClr>
                <a:srgbClr val="B30938"/>
              </a:buClr>
              <a:buSzPct val="110000"/>
              <a:defRPr/>
            </a:pPr>
            <a:endParaRPr lang="en-US" sz="1800" b="1" kern="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  <a:buClr>
                <a:srgbClr val="B30938"/>
              </a:buClr>
              <a:buSzPct val="110000"/>
              <a:defRPr/>
            </a:pPr>
            <a:endParaRPr lang="en-US" sz="1800" b="1" kern="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  <a:buClr>
                <a:srgbClr val="B30938"/>
              </a:buClr>
              <a:buSzPct val="110000"/>
              <a:defRPr/>
            </a:pPr>
            <a:endParaRPr lang="en-US" sz="1800" b="1" kern="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9556" indent="-259556">
              <a:spcAft>
                <a:spcPct val="25000"/>
              </a:spcAft>
              <a:buClr>
                <a:srgbClr val="B30938"/>
              </a:buClr>
              <a:buSzPct val="110000"/>
              <a:buFont typeface="Wingdings" pitchFamily="2" charset="2"/>
              <a:buChar char="§"/>
              <a:defRPr/>
            </a:pPr>
            <a:endParaRPr lang="en-US" sz="2175" b="1" kern="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 descr="Horiz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4850" y="1143001"/>
            <a:ext cx="2343150" cy="55122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/>
        </p:nvSpPr>
        <p:spPr>
          <a:xfrm>
            <a:off x="3380873" y="2775506"/>
            <a:ext cx="4923924" cy="2628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cap="none" baseline="0">
                <a:solidFill>
                  <a:srgbClr val="B30938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D40139"/>
                </a:solidFill>
                <a:latin typeface="Arial" charset="0"/>
              </a:defRPr>
            </a:lvl2pPr>
            <a:lvl3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D40139"/>
                </a:solidFill>
                <a:latin typeface="Arial" charset="0"/>
              </a:defRPr>
            </a:lvl3pPr>
            <a:lvl4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D40139"/>
                </a:solidFill>
                <a:latin typeface="Arial" charset="0"/>
              </a:defRPr>
            </a:lvl4pPr>
            <a:lvl5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D40139"/>
                </a:solidFill>
                <a:latin typeface="Arial" charset="0"/>
              </a:defRPr>
            </a:lvl5pPr>
            <a:lvl6pPr marL="457200"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D40139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D40139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D40139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D40139"/>
                </a:solidFill>
                <a:latin typeface="Arial" charset="0"/>
              </a:defRPr>
            </a:lvl9pPr>
          </a:lstStyle>
          <a:p>
            <a:pPr algn="ctr"/>
            <a:r>
              <a:rPr lang="en-US" sz="2400" dirty="0">
                <a:cs typeface="Calibri" panose="020F0502020204030204" pitchFamily="34" charset="0"/>
              </a:rPr>
              <a:t>Questions?</a:t>
            </a:r>
          </a:p>
          <a:p>
            <a:pPr algn="ctr"/>
            <a:endParaRPr lang="en-US" sz="165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Devin Chwastyk, CIPP/US/E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Chair, Privacy &amp; Data Security Group</a:t>
            </a: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dchwastyk@mcneeslaw.com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www.twitter.com/DevinChwastyk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u="sng" dirty="0">
                <a:solidFill>
                  <a:schemeClr val="tx1"/>
                </a:solidFill>
              </a:rPr>
              <a:t>https://www.linkedin.com/in/devinchwastyk/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1371600" y="5657850"/>
            <a:ext cx="1428750" cy="3429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aseline="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216F7B-E813-462F-A697-A97D503D7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CA3B-7AE6-459F-9581-72C29BEEB4F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22895"/>
      </p:ext>
    </p:extLst>
  </p:cSld>
  <p:clrMapOvr>
    <a:masterClrMapping/>
  </p:clrMapOvr>
</p:sld>
</file>

<file path=ppt/theme/theme1.xml><?xml version="1.0" encoding="utf-8"?>
<a:theme xmlns:a="http://schemas.openxmlformats.org/drawingml/2006/main" name="2019MWN">
  <a:themeElements>
    <a:clrScheme name="mw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w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mw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w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w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9MWN" id="{38C9DCD4-935A-4A82-9D68-2FA97E1A97DE}" vid="{BE7E6BEB-B0C9-41C5-997C-5511DE2F5A31}"/>
    </a:ext>
  </a:extLst>
</a:theme>
</file>

<file path=ppt/theme/theme2.xml><?xml version="1.0" encoding="utf-8"?>
<a:theme xmlns:a="http://schemas.openxmlformats.org/drawingml/2006/main" name="A4946564">
  <a:themeElements>
    <a:clrScheme name="mw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w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mw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w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w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SATS Cyberattack Simulation Presentation --April 25 2017 (A5655215).pptx [Read-Only]" id="{2F8919B1-D06D-4ECD-9CD8-C4F2F1EE6AE1}" vid="{410E2D0A-52DE-4683-88F6-5812F0130F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wn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823</TotalTime>
  <Words>240</Words>
  <Application>Microsoft Office PowerPoint</Application>
  <PresentationFormat>On-screen Show (4:3)</PresentationFormat>
  <Paragraphs>47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Courier New</vt:lpstr>
      <vt:lpstr>Tahoma</vt:lpstr>
      <vt:lpstr>Times New Roman</vt:lpstr>
      <vt:lpstr>Wingdings</vt:lpstr>
      <vt:lpstr>2019MWN</vt:lpstr>
      <vt:lpstr>A4946564</vt:lpstr>
      <vt:lpstr>PowerPoint Presentation</vt:lpstr>
      <vt:lpstr>Digital Advertising – Utilizing adtech while avoiding liability through effective website privacy notices</vt:lpstr>
      <vt:lpstr>State Privacy Laws </vt:lpstr>
      <vt:lpstr>Proposed Federal Privacy Law</vt:lpstr>
      <vt:lpstr>Privacy Litigation Is a Growing Risk in Pennsylvania </vt:lpstr>
      <vt:lpstr>Privacy Litigation Is a Growing Risk in Pennsylvania </vt:lpstr>
      <vt:lpstr>Example: Hotjar Privacy Policy Requirements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Challenges and Seizing Opportunities October 30, 2019</dc:title>
  <dc:creator>Chwastyk, Devin</dc:creator>
  <cp:lastModifiedBy>Wolgemuth, Christian</cp:lastModifiedBy>
  <cp:revision>54</cp:revision>
  <cp:lastPrinted>2024-01-18T18:12:32Z</cp:lastPrinted>
  <dcterms:created xsi:type="dcterms:W3CDTF">2019-10-29T13:00:35Z</dcterms:created>
  <dcterms:modified xsi:type="dcterms:W3CDTF">2024-04-16T16:53:00Z</dcterms:modified>
</cp: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ndDocumentId">
    <vt:lpwstr>4894-8165-6503</vt:lpwstr>
  </op:property>
</op:Properties>
</file>